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87B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5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056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675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06/01/2020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790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06/01/2020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5588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06/01/2020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4599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06/01/2020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241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06/01/2020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351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06/01/2020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6275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06/01/2020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093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06/01/2020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58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06/01/2020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49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06/01/2020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614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Lesson 1</a:t>
            </a:r>
            <a:br>
              <a:rPr lang="en-US" dirty="0" smtClean="0"/>
            </a:br>
            <a:r>
              <a:rPr lang="en-US" dirty="0" smtClean="0"/>
              <a:t>What is Mantra?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26457" y="1894908"/>
            <a:ext cx="7905133" cy="3880773"/>
          </a:xfrm>
        </p:spPr>
        <p:txBody>
          <a:bodyPr/>
          <a:lstStyle/>
          <a:p>
            <a:pPr algn="just"/>
            <a:r>
              <a:rPr lang="en-US" sz="2400" dirty="0" smtClean="0"/>
              <a:t>Mantras are coming from Sanskrit language, which is a sacred language of Gods.</a:t>
            </a:r>
          </a:p>
          <a:p>
            <a:pPr algn="just"/>
            <a:r>
              <a:rPr lang="en-US" sz="2400" dirty="0" smtClean="0"/>
              <a:t>Man derives from the word </a:t>
            </a:r>
            <a:r>
              <a:rPr lang="en-US" sz="2400" dirty="0" err="1" smtClean="0"/>
              <a:t>Manas</a:t>
            </a:r>
            <a:r>
              <a:rPr lang="en-US" sz="2400" dirty="0" smtClean="0"/>
              <a:t> or mind and </a:t>
            </a:r>
            <a:r>
              <a:rPr lang="en-US" sz="2400" dirty="0" err="1" smtClean="0"/>
              <a:t>Tra</a:t>
            </a:r>
            <a:r>
              <a:rPr lang="en-US" sz="2400" dirty="0" smtClean="0"/>
              <a:t> is a tool, so Mantra is a tool for our Mind.</a:t>
            </a:r>
          </a:p>
          <a:p>
            <a:endParaRPr lang="en-CA" dirty="0"/>
          </a:p>
        </p:txBody>
      </p:sp>
      <p:sp>
        <p:nvSpPr>
          <p:cNvPr id="2" name="Rectangle 1"/>
          <p:cNvSpPr/>
          <p:nvPr/>
        </p:nvSpPr>
        <p:spPr>
          <a:xfrm>
            <a:off x="0" y="6215271"/>
            <a:ext cx="12192000" cy="6427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733" y="6317243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3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643"/>
    </mc:Choice>
    <mc:Fallback xmlns="">
      <p:transition spd="slow" advTm="10864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853" y="319667"/>
            <a:ext cx="9784080" cy="15087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Lesson 1</a:t>
            </a:r>
            <a:br>
              <a:rPr lang="en-US" dirty="0" smtClean="0"/>
            </a:br>
            <a:r>
              <a:rPr lang="en-US" dirty="0" smtClean="0"/>
              <a:t>Different Types of Mantra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7148" y="2081462"/>
            <a:ext cx="6402013" cy="3880773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Bija</a:t>
            </a:r>
            <a:r>
              <a:rPr lang="en-US" sz="2400" dirty="0" smtClean="0"/>
              <a:t> Mantra or Seed Mantra</a:t>
            </a:r>
          </a:p>
          <a:p>
            <a:r>
              <a:rPr lang="en-US" sz="2400" dirty="0" err="1" smtClean="0"/>
              <a:t>Purusha</a:t>
            </a:r>
            <a:r>
              <a:rPr lang="en-US" sz="2400" dirty="0" smtClean="0"/>
              <a:t> Mantra</a:t>
            </a:r>
          </a:p>
          <a:p>
            <a:r>
              <a:rPr lang="en-US" sz="2400" dirty="0" smtClean="0"/>
              <a:t>Mantras to Deities</a:t>
            </a:r>
          </a:p>
          <a:p>
            <a:r>
              <a:rPr lang="en-US" sz="2400" dirty="0" smtClean="0"/>
              <a:t>Astrological Mantras</a:t>
            </a:r>
          </a:p>
          <a:p>
            <a:r>
              <a:rPr lang="en-US" sz="2400" dirty="0" err="1" smtClean="0"/>
              <a:t>Vastu</a:t>
            </a:r>
            <a:r>
              <a:rPr lang="en-US" sz="2400" dirty="0" smtClean="0"/>
              <a:t> Mantras</a:t>
            </a:r>
          </a:p>
          <a:p>
            <a:r>
              <a:rPr lang="en-US" sz="2400" dirty="0" err="1" smtClean="0"/>
              <a:t>Ayurvedic</a:t>
            </a:r>
            <a:r>
              <a:rPr lang="en-US" sz="2400" dirty="0" smtClean="0"/>
              <a:t> Mantras</a:t>
            </a:r>
            <a:endParaRPr lang="en-CA" sz="2400" dirty="0"/>
          </a:p>
        </p:txBody>
      </p:sp>
      <p:sp>
        <p:nvSpPr>
          <p:cNvPr id="5" name="Rectangle 4"/>
          <p:cNvSpPr/>
          <p:nvPr/>
        </p:nvSpPr>
        <p:spPr>
          <a:xfrm>
            <a:off x="0" y="6215271"/>
            <a:ext cx="12192000" cy="6427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733" y="6317243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363"/>
    </mc:Choice>
    <mc:Fallback xmlns="">
      <p:transition spd="slow" advTm="115363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853" y="319667"/>
            <a:ext cx="9784080" cy="15087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Lesson 1</a:t>
            </a:r>
            <a:br>
              <a:rPr lang="en-US" dirty="0" smtClean="0"/>
            </a:br>
            <a:r>
              <a:rPr lang="en-US" dirty="0" smtClean="0"/>
              <a:t>We use Mantra for: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7604" y="1930400"/>
            <a:ext cx="5473523" cy="3880773"/>
          </a:xfrm>
        </p:spPr>
        <p:txBody>
          <a:bodyPr>
            <a:noAutofit/>
          </a:bodyPr>
          <a:lstStyle/>
          <a:p>
            <a:r>
              <a:rPr lang="en-US" sz="2400" dirty="0" smtClean="0"/>
              <a:t>Physical Health</a:t>
            </a:r>
          </a:p>
          <a:p>
            <a:r>
              <a:rPr lang="en-US" sz="2400" dirty="0" smtClean="0"/>
              <a:t>Mental Health</a:t>
            </a:r>
          </a:p>
          <a:p>
            <a:r>
              <a:rPr lang="en-US" sz="2400" dirty="0" smtClean="0"/>
              <a:t>Emotional Health</a:t>
            </a:r>
          </a:p>
          <a:p>
            <a:r>
              <a:rPr lang="en-US" sz="2400" dirty="0" smtClean="0"/>
              <a:t>Improve our planets through Birth Chart</a:t>
            </a:r>
          </a:p>
          <a:p>
            <a:r>
              <a:rPr lang="en-US" sz="2400" dirty="0" smtClean="0"/>
              <a:t>Vedic Psychology </a:t>
            </a:r>
          </a:p>
          <a:p>
            <a:r>
              <a:rPr lang="en-US" sz="2400" dirty="0" smtClean="0"/>
              <a:t>Business Astrology</a:t>
            </a:r>
            <a:endParaRPr lang="en-CA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215271"/>
            <a:ext cx="12192000" cy="6427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733" y="6317243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4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18"/>
    </mc:Choice>
    <mc:Fallback xmlns="">
      <p:transition spd="slow" advTm="5921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853" y="219591"/>
            <a:ext cx="9784080" cy="15087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Lesson 1</a:t>
            </a:r>
            <a:br>
              <a:rPr lang="en-US" dirty="0" smtClean="0"/>
            </a:br>
            <a:r>
              <a:rPr lang="en-US" dirty="0" smtClean="0"/>
              <a:t>Mantra how to use it?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1807" y="2031424"/>
            <a:ext cx="7403248" cy="3880773"/>
          </a:xfrm>
        </p:spPr>
        <p:txBody>
          <a:bodyPr/>
          <a:lstStyle/>
          <a:p>
            <a:r>
              <a:rPr lang="en-US" sz="2400" dirty="0" smtClean="0"/>
              <a:t>There are four steps in order to use any mantra: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Establish our intention.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Use right intonation.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Clear our mind and emotions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Choose the right Mantra.</a:t>
            </a:r>
          </a:p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0" y="6215271"/>
            <a:ext cx="12192000" cy="6427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733" y="6317243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2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116"/>
    </mc:Choice>
    <mc:Fallback xmlns="">
      <p:transition spd="slow" advTm="7211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853" y="271298"/>
            <a:ext cx="9784080" cy="15087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Lesson 1</a:t>
            </a:r>
            <a:br>
              <a:rPr lang="en-US" dirty="0" smtClean="0"/>
            </a:br>
            <a:r>
              <a:rPr lang="en-US" dirty="0" smtClean="0"/>
              <a:t>Mantra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4415" y="1957129"/>
            <a:ext cx="7680730" cy="415616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When we start working with mantras we also have to balance our Diet, practice Pranayama and </a:t>
            </a:r>
            <a:r>
              <a:rPr lang="en-US" sz="2400" dirty="0" err="1" smtClean="0"/>
              <a:t>Asanas</a:t>
            </a:r>
            <a:r>
              <a:rPr lang="en-US" sz="2400" dirty="0" smtClean="0"/>
              <a:t>, Meditation, together with </a:t>
            </a:r>
            <a:r>
              <a:rPr lang="en-US" sz="2400" dirty="0" err="1" smtClean="0"/>
              <a:t>Panchakarma</a:t>
            </a:r>
            <a:r>
              <a:rPr lang="en-US" sz="2400" dirty="0" smtClean="0"/>
              <a:t>, Oil therapy and Aromatherapy.</a:t>
            </a:r>
          </a:p>
          <a:p>
            <a:r>
              <a:rPr lang="en-US" sz="2400" dirty="0" smtClean="0"/>
              <a:t>Try to enjoy each moment in your life: nature, family time, friends, meditation and solitude.</a:t>
            </a:r>
          </a:p>
          <a:p>
            <a:r>
              <a:rPr lang="en-US" sz="2400" dirty="0" smtClean="0"/>
              <a:t>Mantra will work on everybody, just timing can be different, it depends how pure we are inside and outside.</a:t>
            </a:r>
          </a:p>
          <a:p>
            <a:r>
              <a:rPr lang="en-US" sz="2400" dirty="0" smtClean="0"/>
              <a:t>In order for Mantra to work, it would require repetition, right intention and pure Cosmic energy.</a:t>
            </a:r>
          </a:p>
          <a:p>
            <a:endParaRPr lang="en-CA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215271"/>
            <a:ext cx="12192000" cy="6427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733" y="6317243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0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310"/>
    </mc:Choice>
    <mc:Fallback xmlns="">
      <p:transition spd="slow" advTm="23231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853" y="284175"/>
            <a:ext cx="9784080" cy="15087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Lesson 1</a:t>
            </a:r>
            <a:br>
              <a:rPr lang="en-US" dirty="0" smtClean="0"/>
            </a:br>
            <a:r>
              <a:rPr lang="en-US" dirty="0" smtClean="0"/>
              <a:t>Mantra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4223" y="1894907"/>
            <a:ext cx="8641724" cy="4277217"/>
          </a:xfrm>
        </p:spPr>
        <p:txBody>
          <a:bodyPr>
            <a:normAutofit/>
          </a:bodyPr>
          <a:lstStyle/>
          <a:p>
            <a:r>
              <a:rPr lang="en-US" sz="2400" dirty="0"/>
              <a:t>W</a:t>
            </a:r>
            <a:r>
              <a:rPr lang="en-US" sz="2400" dirty="0" smtClean="0"/>
              <a:t>hen </a:t>
            </a:r>
            <a:r>
              <a:rPr lang="en-US" sz="2400" dirty="0" err="1" smtClean="0"/>
              <a:t>Ojas</a:t>
            </a:r>
            <a:r>
              <a:rPr lang="en-US" sz="2400" dirty="0" smtClean="0"/>
              <a:t>, or our Heart, is weak, it is not easy to recite mantra 108 times or more, so start with 9 times per day. 9 is our sacred number and everything comes back to the number 9.</a:t>
            </a:r>
          </a:p>
          <a:p>
            <a:r>
              <a:rPr lang="en-US" sz="2400" dirty="0" smtClean="0"/>
              <a:t>If </a:t>
            </a:r>
            <a:r>
              <a:rPr lang="en-US" sz="2400" dirty="0" err="1" smtClean="0"/>
              <a:t>Prana</a:t>
            </a:r>
            <a:r>
              <a:rPr lang="en-US" sz="2400" dirty="0" smtClean="0"/>
              <a:t> is not strong enough it takes time to gain the energy to chant mantra with strength in your voice and your mind.</a:t>
            </a:r>
          </a:p>
          <a:p>
            <a:r>
              <a:rPr lang="en-US" sz="2400" dirty="0" smtClean="0"/>
              <a:t>When </a:t>
            </a:r>
            <a:r>
              <a:rPr lang="en-US" sz="2400" dirty="0" err="1" smtClean="0"/>
              <a:t>Tejas</a:t>
            </a:r>
            <a:r>
              <a:rPr lang="en-US" sz="2400" dirty="0" smtClean="0"/>
              <a:t> or Fire is weak, it is not easy to perform that task either</a:t>
            </a:r>
            <a:r>
              <a:rPr lang="en-US" sz="2400" dirty="0"/>
              <a:t>;</a:t>
            </a:r>
            <a:r>
              <a:rPr lang="en-US" sz="2400" dirty="0" smtClean="0"/>
              <a:t> patience, devotion and daily practice.</a:t>
            </a:r>
          </a:p>
          <a:p>
            <a:r>
              <a:rPr lang="en-US" sz="2400" dirty="0" smtClean="0"/>
              <a:t>Be patient with your body, mind and emotions.</a:t>
            </a:r>
          </a:p>
          <a:p>
            <a:endParaRPr lang="en-CA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215271"/>
            <a:ext cx="12192000" cy="6427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733" y="6317243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9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660"/>
    </mc:Choice>
    <mc:Fallback xmlns="">
      <p:transition spd="slow" advTm="13366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8559" y="362169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Lesson 1</a:t>
            </a:r>
            <a:br>
              <a:rPr lang="en-US" dirty="0" smtClean="0"/>
            </a:br>
            <a:r>
              <a:rPr lang="en-US" dirty="0" smtClean="0"/>
              <a:t>When, why and to whom we are chanting mantras?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637" y="1918952"/>
            <a:ext cx="8906511" cy="419434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 chant mantras usually from 6am to 10am or from 6pm to 10pm.</a:t>
            </a:r>
          </a:p>
          <a:p>
            <a:r>
              <a:rPr lang="en-US" sz="2400" dirty="0" smtClean="0"/>
              <a:t>We use mantras when we feel difficulties at the beginning and after it becomes part of our life.</a:t>
            </a:r>
          </a:p>
          <a:p>
            <a:r>
              <a:rPr lang="en-US" sz="2400" dirty="0" smtClean="0"/>
              <a:t>Each time mantra becomes more and more powerful, we feel protection, stability, health, harmony with ourselves and with Cosmos.</a:t>
            </a:r>
          </a:p>
          <a:p>
            <a:r>
              <a:rPr lang="en-US" sz="2400" dirty="0" smtClean="0"/>
              <a:t>Through Mantras we are searching for a connection with Cosmos.</a:t>
            </a:r>
          </a:p>
          <a:p>
            <a:r>
              <a:rPr lang="en-US" sz="2400" dirty="0" smtClean="0"/>
              <a:t>Mantras are the most powerful prayers that ever existed. AUM</a:t>
            </a:r>
          </a:p>
          <a:p>
            <a:endParaRPr lang="en-US" sz="2400" dirty="0"/>
          </a:p>
          <a:p>
            <a:endParaRPr lang="en-CA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215271"/>
            <a:ext cx="12192000" cy="6427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733" y="6317243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7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431"/>
    </mc:Choice>
    <mc:Fallback xmlns="">
      <p:transition spd="slow" advTm="14743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8559" y="37652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Lesson 1</a:t>
            </a:r>
            <a:br>
              <a:rPr lang="en-US" dirty="0" smtClean="0"/>
            </a:br>
            <a:r>
              <a:rPr lang="en-US" dirty="0" smtClean="0"/>
              <a:t>Questions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7290" y="2036358"/>
            <a:ext cx="9028089" cy="336672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What means word Mantra?</a:t>
            </a:r>
          </a:p>
          <a:p>
            <a:r>
              <a:rPr lang="en-US" sz="2400" dirty="0" smtClean="0"/>
              <a:t>What types of Mantras do you know?</a:t>
            </a:r>
          </a:p>
          <a:p>
            <a:r>
              <a:rPr lang="en-US" sz="2400" dirty="0" smtClean="0"/>
              <a:t>Why do we use mantras?</a:t>
            </a:r>
          </a:p>
          <a:p>
            <a:r>
              <a:rPr lang="en-US" sz="2400" dirty="0" smtClean="0"/>
              <a:t>What are the four steps to approach mantra?</a:t>
            </a:r>
            <a:endParaRPr lang="en-US" sz="2400" dirty="0"/>
          </a:p>
          <a:p>
            <a:r>
              <a:rPr lang="en-US" sz="2400" dirty="0" smtClean="0"/>
              <a:t>What time of the day we should be chanting mantras?</a:t>
            </a:r>
            <a:endParaRPr lang="en-CA" sz="2400" dirty="0"/>
          </a:p>
        </p:txBody>
      </p:sp>
      <p:sp>
        <p:nvSpPr>
          <p:cNvPr id="5" name="Rectangle 4"/>
          <p:cNvSpPr/>
          <p:nvPr/>
        </p:nvSpPr>
        <p:spPr>
          <a:xfrm>
            <a:off x="0" y="6215271"/>
            <a:ext cx="12192000" cy="6427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733" y="6317243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2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431"/>
    </mc:Choice>
    <mc:Fallback xmlns="">
      <p:transition spd="slow" advTm="14743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25221</TotalTime>
  <Words>427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Corbel</vt:lpstr>
      <vt:lpstr>Wingdings</vt:lpstr>
      <vt:lpstr>Banded</vt:lpstr>
      <vt:lpstr>Lesson 1 What is Mantra?</vt:lpstr>
      <vt:lpstr>Lesson 1 Different Types of Mantra</vt:lpstr>
      <vt:lpstr>Lesson 1 We use Mantra for:</vt:lpstr>
      <vt:lpstr>Lesson 1 Mantra how to use it?</vt:lpstr>
      <vt:lpstr>Lesson 1 Mantra</vt:lpstr>
      <vt:lpstr>Lesson 1 Mantra</vt:lpstr>
      <vt:lpstr>Lesson 1 When, why and to whom we are chanting mantras?</vt:lpstr>
      <vt:lpstr>Lesson 1 Questions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Riorita</dc:creator>
  <cp:lastModifiedBy>Riorita</cp:lastModifiedBy>
  <cp:revision>45</cp:revision>
  <dcterms:created xsi:type="dcterms:W3CDTF">2019-08-31T23:08:45Z</dcterms:created>
  <dcterms:modified xsi:type="dcterms:W3CDTF">2020-01-07T02:16:48Z</dcterms:modified>
</cp:coreProperties>
</file>